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67" r:id="rId4"/>
    <p:sldId id="257" r:id="rId5"/>
    <p:sldId id="258" r:id="rId6"/>
    <p:sldId id="269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515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29E1-9601-8647-8147-5467C3859E87}" type="datetimeFigureOut">
              <a:rPr lang="ja-JP" altLang="en-US" smtClean="0"/>
              <a:pPr/>
              <a:t>09.12.3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7FF45-FAE3-7149-8F76-BE38FDC3AD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5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0" y="177509"/>
            <a:ext cx="6248400" cy="12344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65273" y="1227283"/>
            <a:ext cx="313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Nature Chemistry, 1, 635, 2009.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3" y="1691640"/>
            <a:ext cx="3576907" cy="27482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55" y="2384042"/>
            <a:ext cx="3539470" cy="249587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93" y="4439920"/>
            <a:ext cx="3276600" cy="17932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97593" y="6233160"/>
            <a:ext cx="369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保護基を利用して分子配向を揃えた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7" y="398468"/>
            <a:ext cx="6720840" cy="10515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2" y="1922723"/>
            <a:ext cx="5207000" cy="17424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42" y="3665163"/>
            <a:ext cx="4519935" cy="28978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998576" y="366516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ねじれ角依存性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98576" y="660400"/>
            <a:ext cx="23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Nature, 442, 904, 2006.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74" y="386015"/>
            <a:ext cx="4673600" cy="14833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4" y="2058765"/>
            <a:ext cx="2159173" cy="24297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720" y="2058765"/>
            <a:ext cx="4688840" cy="20929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96845" y="4488511"/>
            <a:ext cx="477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Contact conductance: Au-S &gt; Au-NH2 &gt; Au-COOH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96845" y="4151725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 and Lo </a:t>
            </a:r>
            <a:r>
              <a:rPr lang="en-US" altLang="ja-JP" dirty="0" smtClean="0"/>
              <a:t>conductance states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4681" y="1134534"/>
            <a:ext cx="24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JACS, 128, 15874, 2006.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38" y="4890389"/>
            <a:ext cx="2030559" cy="162444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837947" y="6012728"/>
            <a:ext cx="512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Li et al, J. Am. Chem. Soc., </a:t>
            </a:r>
            <a:r>
              <a:rPr lang="en-US" altLang="ja-JP" b="1" i="1" dirty="0" smtClean="0"/>
              <a:t>2008, 130 (1), pp 318–326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398" y="4584555"/>
            <a:ext cx="38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25185" y="4626887"/>
            <a:ext cx="40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24666" y="5458730"/>
            <a:ext cx="314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人によってはさらに小さい値の三種類があると言っている）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4" y="405915"/>
            <a:ext cx="4277360" cy="10007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23" y="1788159"/>
            <a:ext cx="3046506" cy="39777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732" y="1788159"/>
            <a:ext cx="2657930" cy="429255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72980" y="1222009"/>
            <a:ext cx="25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Science, 315, 1568, 2007.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53662" y="26595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熱起電力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53662" y="484094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ゼーベック係数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06" y="1795702"/>
            <a:ext cx="3134360" cy="10668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18" y="1600322"/>
            <a:ext cx="3164840" cy="4648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06" y="3269250"/>
            <a:ext cx="3200400" cy="30988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24506" y="1795702"/>
            <a:ext cx="3378428" cy="652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34" y="379726"/>
            <a:ext cx="3857839" cy="12205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910008" y="809131"/>
            <a:ext cx="205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small, 2, 973, 2006.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882" y="2862502"/>
            <a:ext cx="425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はスイッチ挙動を起こし、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は起こさない。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27" y="484479"/>
            <a:ext cx="3886200" cy="122428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328527" y="1339427"/>
            <a:ext cx="233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Science, 306, 86, 2004.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33" y="2123533"/>
            <a:ext cx="7096293" cy="33733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89331" y="5496914"/>
            <a:ext cx="276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エレクトロマイグレーション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15" y="261881"/>
            <a:ext cx="5638800" cy="7721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06201" y="664709"/>
            <a:ext cx="231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PRL, 91, 207402, 2003.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1" y="2300629"/>
            <a:ext cx="2854960" cy="20472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595" y="1397000"/>
            <a:ext cx="3291840" cy="4064000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V="1">
            <a:off x="2906702" y="2029575"/>
            <a:ext cx="2029454" cy="589232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338779" y="4059150"/>
            <a:ext cx="1597377" cy="261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6492246" y="3088231"/>
            <a:ext cx="1575205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6862626" y="3088232"/>
            <a:ext cx="1575205" cy="1588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7417313" y="2834874"/>
            <a:ext cx="510668" cy="497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6200000" flipV="1">
            <a:off x="7417313" y="2834874"/>
            <a:ext cx="510669" cy="497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279054" y="16602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一方通行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73422" y="6030863"/>
            <a:ext cx="656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Nanotechnology, 16, 695, 2005</a:t>
            </a:r>
            <a:r>
              <a:rPr kumimoji="1" lang="ja-JP" altLang="en-US" dirty="0" smtClean="0"/>
              <a:t>（別グループ）で可逆スイッチが報告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9" y="580571"/>
            <a:ext cx="3124200" cy="13055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29" y="580571"/>
            <a:ext cx="3632926" cy="20966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1" y="3215640"/>
            <a:ext cx="6548120" cy="26517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624" y="2677223"/>
            <a:ext cx="2060835" cy="40984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61571" y="2068286"/>
            <a:ext cx="23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Nature, 425, 698, 2003.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2010" y="2609334"/>
            <a:ext cx="110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斜め蒸着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3" y="1899918"/>
            <a:ext cx="3559148" cy="392022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49" y="1342070"/>
            <a:ext cx="1625600" cy="254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343810" y="3470654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week </a:t>
            </a:r>
            <a:r>
              <a:rPr kumimoji="1" lang="ja-JP" altLang="en-US" dirty="0" smtClean="0"/>
              <a:t>安定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85" y="427670"/>
            <a:ext cx="6212840" cy="9144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487524" y="1899918"/>
            <a:ext cx="267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Angew</a:t>
            </a:r>
            <a:r>
              <a:rPr kumimoji="1" lang="en-US" altLang="ja-JP" dirty="0" smtClean="0"/>
              <a:t>. Chem. 48, 1, 2009.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08805" y="5820139"/>
            <a:ext cx="166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横軸単位：</a:t>
            </a:r>
            <a:r>
              <a:rPr kumimoji="1" lang="en-US" altLang="ja-JP" dirty="0" smtClean="0"/>
              <a:t>hour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5" y="0"/>
            <a:ext cx="8391712" cy="10533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67" y="2279126"/>
            <a:ext cx="3185024" cy="185957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477" y="1532068"/>
            <a:ext cx="3302000" cy="45567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37328" y="6088828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水が配位するとコンダクタンス１０倍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731" y="1162736"/>
            <a:ext cx="24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PRL, 102, 086801, 2009.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9" y="194554"/>
            <a:ext cx="4439920" cy="12801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5" y="2048227"/>
            <a:ext cx="4195434" cy="297664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566" y="1242586"/>
            <a:ext cx="4622800" cy="49936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80917" y="6236226"/>
            <a:ext cx="25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Science, 323, 1193, 2009.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31" y="2162032"/>
            <a:ext cx="4155440" cy="3505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440" y="2398622"/>
            <a:ext cx="4767699" cy="3505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0" y="119750"/>
            <a:ext cx="4582160" cy="17932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63057" y="1307068"/>
            <a:ext cx="218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Nano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Lett</a:t>
            </a:r>
            <a:r>
              <a:rPr kumimoji="1" lang="en-US" altLang="ja-JP" dirty="0" smtClean="0"/>
              <a:t>. 8, 1, 2008.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7" y="2623639"/>
            <a:ext cx="4694524" cy="29657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40" y="2156302"/>
            <a:ext cx="3362960" cy="23622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840" y="4494439"/>
            <a:ext cx="3124200" cy="1905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555632" y="1116993"/>
            <a:ext cx="226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</a:t>
            </a:r>
            <a:r>
              <a:rPr kumimoji="1" lang="en-US" altLang="ja-JP" dirty="0" smtClean="0"/>
              <a:t>, 101, 04681,2008.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3195" y="1786970"/>
            <a:ext cx="368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アンカーを使わずに直接分子を挟む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14069" y="2623639"/>
            <a:ext cx="2054032" cy="1698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380393"/>
            <a:ext cx="6502400" cy="7366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040403" y="1786970"/>
            <a:ext cx="17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ベンゼンで</a:t>
            </a:r>
            <a:r>
              <a:rPr kumimoji="1" lang="en-US" altLang="ja-JP" dirty="0" smtClean="0"/>
              <a:t> ~1G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8" y="480176"/>
            <a:ext cx="4572000" cy="1524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5" y="2459174"/>
            <a:ext cx="3230523" cy="30750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10" y="2004176"/>
            <a:ext cx="3215640" cy="4419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98692" y="1388533"/>
            <a:ext cx="247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Nano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Lett</a:t>
            </a:r>
            <a:r>
              <a:rPr kumimoji="1" lang="en-US" altLang="ja-JP" dirty="0" smtClean="0"/>
              <a:t>., 7, </a:t>
            </a:r>
            <a:r>
              <a:rPr kumimoji="1" lang="en-US" altLang="ja-JP" dirty="0" smtClean="0"/>
              <a:t>502, 2007.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311303"/>
            <a:ext cx="4572000" cy="11785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69" y="1891679"/>
            <a:ext cx="2773680" cy="36474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227" y="3429000"/>
            <a:ext cx="2692400" cy="21183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608641" y="937736"/>
            <a:ext cx="253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Nano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Lett</a:t>
            </a:r>
            <a:r>
              <a:rPr kumimoji="1" lang="en-US" altLang="ja-JP" dirty="0" smtClean="0"/>
              <a:t>. 6, 1240, 2006.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17055" y="2252133"/>
            <a:ext cx="298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AFM</a:t>
            </a:r>
            <a:r>
              <a:rPr kumimoji="1" lang="ja-JP" altLang="en-US" dirty="0" smtClean="0"/>
              <a:t>で力測定をしながら計測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7" y="281940"/>
            <a:ext cx="6451600" cy="19964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10" y="2697480"/>
            <a:ext cx="2489200" cy="18135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57" y="4511040"/>
            <a:ext cx="2362200" cy="838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68" y="2278380"/>
            <a:ext cx="3241040" cy="3139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39153" y="5889848"/>
            <a:ext cx="314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Nature Materials, 5, 995, 2006.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7743" y="30134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結合角依存性</a:t>
            </a:r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279</Words>
  <Application>Microsoft Macintosh PowerPoint</Application>
  <PresentationFormat>画面に合わせる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Osaka Univ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山田 亮</dc:creator>
  <cp:lastModifiedBy>山田 亮</cp:lastModifiedBy>
  <cp:revision>59</cp:revision>
  <dcterms:created xsi:type="dcterms:W3CDTF">2009-12-03T12:00:16Z</dcterms:created>
  <dcterms:modified xsi:type="dcterms:W3CDTF">2009-12-03T12:17:26Z</dcterms:modified>
</cp:coreProperties>
</file>