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</p:sldIdLst>
  <p:sldSz cx="6858000" cy="9906000" type="A4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/>
    <p:restoredTop sz="94694"/>
  </p:normalViewPr>
  <p:slideViewPr>
    <p:cSldViewPr snapToGrid="0" snapToObjects="1">
      <p:cViewPr varScale="1">
        <p:scale>
          <a:sx n="62" d="100"/>
          <a:sy n="62" d="100"/>
        </p:scale>
        <p:origin x="212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7355D-A81A-8641-BD83-D59BA1F7CA2F}" type="datetimeFigureOut">
              <a:rPr kumimoji="1" lang="ja-JP" altLang="en-US" smtClean="0"/>
              <a:t>2017/1/18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D3379-9E22-204F-BC04-C5206B64D6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3;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7355D-A81A-8641-BD83-D59BA1F7CA2F}" type="datetimeFigureOut">
              <a:rPr kumimoji="1" lang="ja-JP" altLang="en-US" smtClean="0"/>
              <a:t>2017/1/18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D3379-9E22-204F-BC04-C5206B64D6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7355D-A81A-8641-BD83-D59BA1F7CA2F}" type="datetimeFigureOut">
              <a:rPr kumimoji="1" lang="ja-JP" altLang="en-US" smtClean="0"/>
              <a:t>2017/1/18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D3379-9E22-204F-BC04-C5206B64D6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7355D-A81A-8641-BD83-D59BA1F7CA2F}" type="datetimeFigureOut">
              <a:rPr kumimoji="1" lang="ja-JP" altLang="en-US" smtClean="0"/>
              <a:t>2017/1/18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D3379-9E22-204F-BC04-C5206B64D6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7355D-A81A-8641-BD83-D59BA1F7CA2F}" type="datetimeFigureOut">
              <a:rPr kumimoji="1" lang="ja-JP" altLang="en-US" smtClean="0"/>
              <a:t>2017/1/18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D3379-9E22-204F-BC04-C5206B64D6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7355D-A81A-8641-BD83-D59BA1F7CA2F}" type="datetimeFigureOut">
              <a:rPr kumimoji="1" lang="ja-JP" altLang="en-US" smtClean="0"/>
              <a:t>2017/1/18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D3379-9E22-204F-BC04-C5206B64D6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7355D-A81A-8641-BD83-D59BA1F7CA2F}" type="datetimeFigureOut">
              <a:rPr kumimoji="1" lang="ja-JP" altLang="en-US" smtClean="0"/>
              <a:t>2017/1/18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D3379-9E22-204F-BC04-C5206B64D6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7355D-A81A-8641-BD83-D59BA1F7CA2F}" type="datetimeFigureOut">
              <a:rPr kumimoji="1" lang="ja-JP" altLang="en-US" smtClean="0"/>
              <a:t>2017/1/18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D3379-9E22-204F-BC04-C5206B64D6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7355D-A81A-8641-BD83-D59BA1F7CA2F}" type="datetimeFigureOut">
              <a:rPr kumimoji="1" lang="ja-JP" altLang="en-US" smtClean="0"/>
              <a:t>2017/1/18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D3379-9E22-204F-BC04-C5206B64D6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3;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7355D-A81A-8641-BD83-D59BA1F7CA2F}" type="datetimeFigureOut">
              <a:rPr kumimoji="1" lang="ja-JP" altLang="en-US" smtClean="0"/>
              <a:t>2017/1/18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D3379-9E22-204F-BC04-C5206B64D6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7355D-A81A-8641-BD83-D59BA1F7CA2F}" type="datetimeFigureOut">
              <a:rPr kumimoji="1" lang="ja-JP" altLang="en-US" smtClean="0"/>
              <a:t>2017/1/18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D3379-9E22-204F-BC04-C5206B64D6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7355D-A81A-8641-BD83-D59BA1F7CA2F}" type="datetimeFigureOut">
              <a:rPr kumimoji="1" lang="ja-JP" altLang="en-US" smtClean="0"/>
              <a:t>2017/1/18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AD3379-9E22-204F-BC04-C5206B64D6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2344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6" Type="http://schemas.openxmlformats.org/officeDocument/2006/relationships/image" Target="../media/image8.jpg"/><Relationship Id="rId7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5" r="14349"/>
          <a:stretch/>
        </p:blipFill>
        <p:spPr>
          <a:xfrm rot="5400000">
            <a:off x="3913609" y="6092452"/>
            <a:ext cx="1579421" cy="1760446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790" y="285413"/>
            <a:ext cx="3319653" cy="186730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5" r="14349"/>
          <a:stretch/>
        </p:blipFill>
        <p:spPr>
          <a:xfrm rot="5400000">
            <a:off x="648501" y="2806434"/>
            <a:ext cx="1579421" cy="1760446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4647252" y="6406842"/>
            <a:ext cx="590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OFF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541858" y="4068603"/>
            <a:ext cx="590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ON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48" y="7279330"/>
            <a:ext cx="2639908" cy="1484949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68" y="4892975"/>
            <a:ext cx="2499724" cy="1406095"/>
          </a:xfrm>
          <a:prstGeom prst="rect">
            <a:avLst/>
          </a:prstGeom>
        </p:spPr>
      </p:pic>
      <p:sp>
        <p:nvSpPr>
          <p:cNvPr id="17" name="下矢印 16"/>
          <p:cNvSpPr/>
          <p:nvPr/>
        </p:nvSpPr>
        <p:spPr>
          <a:xfrm>
            <a:off x="1634736" y="3379702"/>
            <a:ext cx="391948" cy="706581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上矢印 17"/>
          <p:cNvSpPr/>
          <p:nvPr/>
        </p:nvSpPr>
        <p:spPr>
          <a:xfrm>
            <a:off x="1184572" y="6018493"/>
            <a:ext cx="457200" cy="498764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692" y="2723683"/>
            <a:ext cx="3032092" cy="1705552"/>
          </a:xfrm>
          <a:prstGeom prst="rect">
            <a:avLst/>
          </a:prstGeom>
        </p:spPr>
      </p:pic>
      <p:sp>
        <p:nvSpPr>
          <p:cNvPr id="20" name="上矢印 19"/>
          <p:cNvSpPr/>
          <p:nvPr/>
        </p:nvSpPr>
        <p:spPr>
          <a:xfrm>
            <a:off x="4159272" y="4046767"/>
            <a:ext cx="457200" cy="498764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上矢印 20"/>
          <p:cNvSpPr/>
          <p:nvPr/>
        </p:nvSpPr>
        <p:spPr>
          <a:xfrm>
            <a:off x="4788374" y="6727347"/>
            <a:ext cx="307944" cy="498764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/>
        </p:nvSpPr>
        <p:spPr>
          <a:xfrm>
            <a:off x="2194988" y="1333830"/>
            <a:ext cx="685800" cy="72736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760349" y="1000815"/>
            <a:ext cx="1855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Main valve switch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89025" y="2312034"/>
            <a:ext cx="2442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u="sng" dirty="0" smtClean="0"/>
              <a:t>1. Open the main valve </a:t>
            </a:r>
          </a:p>
          <a:p>
            <a:r>
              <a:rPr kumimoji="1" lang="en-US" altLang="ja-JP" dirty="0" smtClean="0"/>
              <a:t>(Slide the switch to ON)</a:t>
            </a:r>
            <a:endParaRPr kumimoji="1" lang="ja-JP" altLang="en-US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477692" y="4532061"/>
            <a:ext cx="1905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u="sng" dirty="0" smtClean="0"/>
              <a:t>2. Push “Operate”</a:t>
            </a:r>
            <a:endParaRPr kumimoji="1" lang="ja-JP" altLang="en-US" b="1" u="sng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16660" y="6724095"/>
            <a:ext cx="3104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u="sng" dirty="0" smtClean="0"/>
              <a:t>3. Wait until the resistivity reaches 18.2 M</a:t>
            </a:r>
            <a:r>
              <a:rPr kumimoji="1" lang="en-US" altLang="ja-JP" b="1" u="sng" dirty="0" smtClean="0">
                <a:latin typeface="Symbol" charset="2"/>
                <a:ea typeface="Symbol" charset="2"/>
                <a:cs typeface="Symbol" charset="2"/>
              </a:rPr>
              <a:t>W</a:t>
            </a:r>
            <a:r>
              <a:rPr kumimoji="1" lang="en-US" altLang="ja-JP" b="1" u="sng" dirty="0" smtClean="0"/>
              <a:t>.</a:t>
            </a:r>
            <a:endParaRPr kumimoji="1" lang="ja-JP" altLang="en-US" b="1" u="sng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298641" y="8917944"/>
            <a:ext cx="32687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If the resistivity does not reach 18.2Mohm, filters needs to be replaced.  Let staffs know.</a:t>
            </a:r>
            <a:endParaRPr kumimoji="1" lang="ja-JP" altLang="en-US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702854" y="2343796"/>
            <a:ext cx="2815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u="sng" dirty="0" smtClean="0"/>
              <a:t>4. Push “Standby”</a:t>
            </a:r>
            <a:r>
              <a:rPr lang="en-US" altLang="ja-JP" b="1" u="sng" dirty="0" smtClean="0"/>
              <a:t> after use</a:t>
            </a:r>
            <a:endParaRPr kumimoji="1" lang="en-US" altLang="ja-JP" b="1" u="sng" dirty="0" smtClean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3711527" y="5522006"/>
            <a:ext cx="2461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u="sng" dirty="0" smtClean="0"/>
              <a:t>5. Close the main valve </a:t>
            </a:r>
          </a:p>
          <a:p>
            <a:r>
              <a:rPr kumimoji="1" lang="en-US" altLang="ja-JP" dirty="0" smtClean="0"/>
              <a:t>(Slide the switch to OFF)</a:t>
            </a:r>
            <a:endParaRPr kumimoji="1" lang="ja-JP" altLang="en-US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3405070" y="4705062"/>
            <a:ext cx="3498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If you leave the machine running, the pump will be damaged.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1685520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0706" y="361151"/>
            <a:ext cx="5915025" cy="927322"/>
          </a:xfrm>
        </p:spPr>
        <p:txBody>
          <a:bodyPr/>
          <a:lstStyle/>
          <a:p>
            <a:r>
              <a:rPr lang="en-US" altLang="ja-JP" dirty="0" smtClean="0"/>
              <a:t>When water is not coming out..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50706" y="1267691"/>
            <a:ext cx="4235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u="sng" dirty="0" smtClean="0"/>
              <a:t>1. Make sure the water valves are opened.</a:t>
            </a:r>
            <a:endParaRPr kumimoji="1" lang="ja-JP" altLang="en-US" b="1" u="sng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50706" y="1643659"/>
            <a:ext cx="1405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Electric valve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5" r="14349"/>
          <a:stretch/>
        </p:blipFill>
        <p:spPr>
          <a:xfrm rot="5400000">
            <a:off x="631558" y="1907345"/>
            <a:ext cx="1579421" cy="176044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2"/>
          <a:stretch/>
        </p:blipFill>
        <p:spPr>
          <a:xfrm>
            <a:off x="2482690" y="1997857"/>
            <a:ext cx="1755131" cy="159704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4" r="24266"/>
          <a:stretch/>
        </p:blipFill>
        <p:spPr>
          <a:xfrm rot="5400000">
            <a:off x="4438623" y="2053386"/>
            <a:ext cx="1588541" cy="1494482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419019" y="1637024"/>
            <a:ext cx="511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Tap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468914" y="1643659"/>
            <a:ext cx="1434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Manual valve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6232" y="6392206"/>
            <a:ext cx="6126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u="sng" dirty="0" smtClean="0"/>
              <a:t>3. Make sure the floor and the water leak sensors are not wet.</a:t>
            </a:r>
            <a:endParaRPr kumimoji="1" lang="ja-JP" altLang="en-US" b="1" u="sng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r="27254"/>
          <a:stretch/>
        </p:blipFill>
        <p:spPr>
          <a:xfrm>
            <a:off x="1592431" y="7563576"/>
            <a:ext cx="1409176" cy="1586334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3" r="25624"/>
          <a:stretch/>
        </p:blipFill>
        <p:spPr>
          <a:xfrm>
            <a:off x="3353785" y="7563576"/>
            <a:ext cx="1518743" cy="1586334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725401" y="6768174"/>
            <a:ext cx="5635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If towels on the floor is wet, the leak detector will close </a:t>
            </a:r>
            <a:r>
              <a:rPr kumimoji="1" lang="en-US" altLang="ja-JP" smtClean="0"/>
              <a:t>the electric valve.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50705" y="3837968"/>
            <a:ext cx="4692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u="sng" dirty="0" smtClean="0"/>
              <a:t>2. Make sure water is coming to the other taps.</a:t>
            </a:r>
            <a:endParaRPr kumimoji="1" lang="ja-JP" altLang="en-US" b="1" u="sng" dirty="0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9" t="3603" r="22199" b="-3603"/>
          <a:stretch/>
        </p:blipFill>
        <p:spPr>
          <a:xfrm rot="5400000">
            <a:off x="979853" y="4362444"/>
            <a:ext cx="1753118" cy="1654524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2816267" y="4772537"/>
            <a:ext cx="40417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If water is not coming to the other taps, the water leak sensor might be working.</a:t>
            </a:r>
          </a:p>
          <a:p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82257462"/>
      </p:ext>
    </p:extLst>
  </p:cSld>
  <p:clrMapOvr>
    <a:masterClrMapping/>
  </p:clrMapOvr>
</p:sld>
</file>

<file path=ppt/theme/theme1.xml><?xml version="1.0" encoding="utf-8"?>
<a:theme xmlns:a="http://schemas.openxmlformats.org/drawingml/2006/main" name="ホワイト">
  <a:themeElements>
    <a:clrScheme name="ホワイ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ホワイ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ホワイ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</TotalTime>
  <Words>170</Words>
  <Application>Microsoft Macintosh PowerPoint</Application>
  <PresentationFormat>A4 210x297 mm</PresentationFormat>
  <Paragraphs>21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9" baseType="lpstr">
      <vt:lpstr>Calibri</vt:lpstr>
      <vt:lpstr>Calibri Light</vt:lpstr>
      <vt:lpstr>Symbol</vt:lpstr>
      <vt:lpstr>游ゴシック</vt:lpstr>
      <vt:lpstr>游ゴシック Light</vt:lpstr>
      <vt:lpstr>Arial</vt:lpstr>
      <vt:lpstr>ホワイト</vt:lpstr>
      <vt:lpstr>PowerPoint プレゼンテーション</vt:lpstr>
      <vt:lpstr>When water is not coming out..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Ryo Yamada</dc:creator>
  <cp:lastModifiedBy>Ryo Yamada</cp:lastModifiedBy>
  <cp:revision>41</cp:revision>
  <cp:lastPrinted>2017-01-18T05:34:20Z</cp:lastPrinted>
  <dcterms:created xsi:type="dcterms:W3CDTF">2017-01-11T09:43:09Z</dcterms:created>
  <dcterms:modified xsi:type="dcterms:W3CDTF">2017-01-18T05:39:11Z</dcterms:modified>
</cp:coreProperties>
</file>